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74" r:id="rId3"/>
    <p:sldId id="299" r:id="rId4"/>
    <p:sldId id="300" r:id="rId5"/>
    <p:sldId id="301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15BA-D510-41A3-91F9-5124C13BFAA6}" type="datetimeFigureOut">
              <a:rPr lang="en-US" smtClean="0"/>
              <a:t>02-Nov-22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D076-086E-4460-B4F6-7081EA4FF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ADVANCED JAVA PROGRAMMING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COURSE CODE:</a:t>
            </a:r>
            <a:r>
              <a:rPr lang="en-US" b="1" dirty="0" smtClean="0">
                <a:solidFill>
                  <a:srgbClr val="002060"/>
                </a:solidFill>
              </a:rPr>
              <a:t>16UCA502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TITLE: 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 advantages and disadvantage of 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           Struts 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en-US" b="1" dirty="0" smtClean="0">
                <a:solidFill>
                  <a:srgbClr val="002060"/>
                </a:solidFill>
              </a:rPr>
              <a:t>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 advantages and disadvantage of </a:t>
            </a:r>
            <a:r>
              <a:rPr lang="en-US" sz="4000" b="1" dirty="0" smtClean="0"/>
              <a:t>Struts:   </a:t>
            </a:r>
            <a:r>
              <a:rPr lang="en-US" sz="4000" b="1" dirty="0" smtClean="0">
                <a:solidFill>
                  <a:srgbClr val="FF0000"/>
                </a:solidFill>
              </a:rPr>
              <a:t>Struts</a:t>
            </a:r>
            <a:r>
              <a:rPr lang="en-US" sz="4000" dirty="0">
                <a:solidFill>
                  <a:srgbClr val="FF0000"/>
                </a:solidFill>
              </a:rPr>
              <a:t> is a </a:t>
            </a:r>
            <a:r>
              <a:rPr lang="en-US" sz="4000" b="1" dirty="0">
                <a:solidFill>
                  <a:srgbClr val="FF0000"/>
                </a:solidFill>
              </a:rPr>
              <a:t>framework</a:t>
            </a:r>
            <a:r>
              <a:rPr lang="en-US" sz="4000" b="1" dirty="0"/>
              <a:t> </a:t>
            </a:r>
            <a:r>
              <a:rPr lang="en-US" sz="4000" dirty="0"/>
              <a:t>which is used for </a:t>
            </a:r>
            <a:r>
              <a:rPr lang="en-US" sz="4000" dirty="0">
                <a:solidFill>
                  <a:srgbClr val="FF0000"/>
                </a:solidFill>
              </a:rPr>
              <a:t>creating the base of web applications</a:t>
            </a:r>
            <a:r>
              <a:rPr lang="en-US" sz="4000" dirty="0"/>
              <a:t>. A </a:t>
            </a:r>
            <a:r>
              <a:rPr lang="en-US" sz="4000" b="1" dirty="0">
                <a:solidFill>
                  <a:srgbClr val="FF0000"/>
                </a:solidFill>
              </a:rPr>
              <a:t>framework </a:t>
            </a:r>
            <a:r>
              <a:rPr lang="en-US" sz="4000" dirty="0">
                <a:solidFill>
                  <a:srgbClr val="FF0000"/>
                </a:solidFill>
              </a:rPr>
              <a:t>is a set of classes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interface that co-operate to solve </a:t>
            </a:r>
            <a:r>
              <a:rPr lang="en-US" sz="4000" dirty="0"/>
              <a:t>a specific type of </a:t>
            </a:r>
            <a:r>
              <a:rPr lang="en-US" sz="4000" dirty="0">
                <a:solidFill>
                  <a:srgbClr val="FF0000"/>
                </a:solidFill>
              </a:rPr>
              <a:t>software problems</a:t>
            </a:r>
            <a:r>
              <a:rPr lang="en-US" sz="4000" dirty="0"/>
              <a:t>. Struts function on </a:t>
            </a:r>
            <a:r>
              <a:rPr lang="en-US" sz="4000" b="1" dirty="0">
                <a:solidFill>
                  <a:srgbClr val="FF0000"/>
                </a:solidFill>
              </a:rPr>
              <a:t>Model- View- </a:t>
            </a:r>
            <a:r>
              <a:rPr lang="en-US" sz="4000" b="1" dirty="0" smtClean="0">
                <a:solidFill>
                  <a:srgbClr val="FF0000"/>
                </a:solidFill>
              </a:rPr>
              <a:t>Controller          (MVC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  <a:r>
              <a:rPr lang="en-US" sz="4000" dirty="0"/>
              <a:t> pattern.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Model </a:t>
            </a:r>
            <a:r>
              <a:rPr lang="en-US" sz="4000" dirty="0"/>
              <a:t>provides business logic. </a:t>
            </a:r>
            <a:r>
              <a:rPr lang="en-US" sz="4000" dirty="0">
                <a:solidFill>
                  <a:srgbClr val="FF0000"/>
                </a:solidFill>
              </a:rPr>
              <a:t>View supports presentation logic.</a:t>
            </a:r>
            <a:r>
              <a:rPr lang="en-US" sz="4000" dirty="0"/>
              <a:t> And </a:t>
            </a:r>
            <a:r>
              <a:rPr lang="en-US" sz="4000" dirty="0">
                <a:solidFill>
                  <a:srgbClr val="FF0000"/>
                </a:solidFill>
              </a:rPr>
              <a:t>controller plays the navigation</a:t>
            </a:r>
            <a:r>
              <a:rPr lang="en-US" sz="4000" dirty="0"/>
              <a:t> role.</a:t>
            </a:r>
            <a:endParaRPr lang="en-US" sz="4000" b="1" dirty="0" smtClean="0"/>
          </a:p>
          <a:p>
            <a:pPr algn="just" fontAlgn="base"/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4470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 </a:t>
            </a:r>
            <a:r>
              <a:rPr lang="en-US" sz="4000" dirty="0"/>
              <a:t>Advantages of Struts</a:t>
            </a:r>
          </a:p>
          <a:p>
            <a:pPr algn="just"/>
            <a:r>
              <a:rPr lang="en-US" sz="4000" dirty="0" smtClean="0"/>
              <a:t>1.Struts </a:t>
            </a:r>
            <a:r>
              <a:rPr lang="en-US" sz="4000" dirty="0"/>
              <a:t>provide central </a:t>
            </a:r>
            <a:r>
              <a:rPr lang="en-US" sz="4000" dirty="0" err="1">
                <a:solidFill>
                  <a:srgbClr val="FF0000"/>
                </a:solidFill>
              </a:rPr>
              <a:t>organisation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architecture for </a:t>
            </a:r>
            <a:r>
              <a:rPr lang="en-US" sz="4000" dirty="0">
                <a:solidFill>
                  <a:srgbClr val="FF0000"/>
                </a:solidFill>
              </a:rPr>
              <a:t>building and controlling MVC </a:t>
            </a:r>
            <a:r>
              <a:rPr lang="en-US" sz="4000" dirty="0"/>
              <a:t>based web </a:t>
            </a:r>
            <a:r>
              <a:rPr lang="en-US" sz="4000" dirty="0" smtClean="0"/>
              <a:t>application.</a:t>
            </a:r>
          </a:p>
          <a:p>
            <a:pPr algn="just"/>
            <a:r>
              <a:rPr lang="en-US" sz="4000" dirty="0" smtClean="0"/>
              <a:t>2.</a:t>
            </a:r>
            <a:r>
              <a:rPr lang="en-US" sz="4000" dirty="0"/>
              <a:t> Struts enable </a:t>
            </a:r>
            <a:r>
              <a:rPr lang="en-US" sz="4000" dirty="0">
                <a:solidFill>
                  <a:srgbClr val="FF0000"/>
                </a:solidFill>
              </a:rPr>
              <a:t>clean separation between code </a:t>
            </a:r>
            <a:r>
              <a:rPr lang="en-US" sz="4000" dirty="0"/>
              <a:t>for functionality and the code for presentation.</a:t>
            </a:r>
            <a:endParaRPr lang="en-US" sz="4000" dirty="0" smtClean="0"/>
          </a:p>
          <a:p>
            <a:pPr algn="just"/>
            <a:endParaRPr lang="en-US" sz="4000" dirty="0" smtClean="0"/>
          </a:p>
          <a:p>
            <a:pPr algn="just"/>
            <a:r>
              <a:rPr lang="en-US" sz="4000" dirty="0" smtClean="0"/>
              <a:t>3.Struts </a:t>
            </a:r>
            <a:r>
              <a:rPr lang="en-US" sz="4000" dirty="0"/>
              <a:t>has build- in support for </a:t>
            </a:r>
            <a:r>
              <a:rPr lang="en-US" sz="4000" b="1" dirty="0">
                <a:solidFill>
                  <a:srgbClr val="FF0000"/>
                </a:solidFill>
              </a:rPr>
              <a:t>I-18-N</a:t>
            </a:r>
            <a:r>
              <a:rPr lang="en-US" sz="4000" dirty="0">
                <a:solidFill>
                  <a:srgbClr val="FF0000"/>
                </a:solidFill>
              </a:rPr>
              <a:t>.</a:t>
            </a:r>
            <a:endParaRPr lang="en-US" sz="4000" dirty="0" smtClean="0">
              <a:solidFill>
                <a:srgbClr val="FF0000"/>
              </a:solidFill>
            </a:endParaRPr>
          </a:p>
          <a:p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88110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 </a:t>
            </a:r>
            <a:r>
              <a:rPr lang="en-US" sz="4000" dirty="0"/>
              <a:t>Advantages of Struts</a:t>
            </a:r>
          </a:p>
          <a:p>
            <a:pPr algn="just"/>
            <a:r>
              <a:rPr lang="en-US" sz="4000" dirty="0" smtClean="0"/>
              <a:t>4. Struts </a:t>
            </a:r>
            <a:r>
              <a:rPr lang="en-US" sz="4000" dirty="0"/>
              <a:t>is build in </a:t>
            </a:r>
            <a:r>
              <a:rPr lang="en-US" sz="4000" dirty="0">
                <a:solidFill>
                  <a:srgbClr val="FF0000"/>
                </a:solidFill>
              </a:rPr>
              <a:t>extensible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authentication and validation</a:t>
            </a:r>
            <a:r>
              <a:rPr lang="en-US" sz="4000" dirty="0" smtClean="0"/>
              <a:t>.</a:t>
            </a:r>
          </a:p>
          <a:p>
            <a:pPr algn="just"/>
            <a:r>
              <a:rPr lang="en-US" sz="4000" dirty="0"/>
              <a:t>Struts allows </a:t>
            </a:r>
            <a:r>
              <a:rPr lang="en-US" sz="4000" dirty="0">
                <a:solidFill>
                  <a:srgbClr val="FF0000"/>
                </a:solidFill>
              </a:rPr>
              <a:t>modular development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easy integration </a:t>
            </a:r>
            <a:r>
              <a:rPr lang="en-US" sz="4000" dirty="0"/>
              <a:t>with </a:t>
            </a:r>
            <a:r>
              <a:rPr lang="en-US" sz="4000" dirty="0">
                <a:solidFill>
                  <a:srgbClr val="FF0000"/>
                </a:solidFill>
              </a:rPr>
              <a:t>other components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including enterprise components</a:t>
            </a:r>
            <a:r>
              <a:rPr lang="en-US" sz="4000" dirty="0"/>
              <a:t>.</a:t>
            </a:r>
            <a:endParaRPr lang="en-US" sz="4000" dirty="0" smtClean="0"/>
          </a:p>
          <a:p>
            <a:pPr algn="just"/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75426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4000" dirty="0" smtClean="0"/>
              <a:t>2. Struts </a:t>
            </a:r>
            <a:r>
              <a:rPr lang="en-US" sz="4000" dirty="0"/>
              <a:t>framework </a:t>
            </a:r>
            <a:r>
              <a:rPr lang="en-US" sz="4000" dirty="0">
                <a:solidFill>
                  <a:srgbClr val="FF0000"/>
                </a:solidFill>
              </a:rPr>
              <a:t>imposes a way of thinking, designing and coding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4000" dirty="0" smtClean="0"/>
              <a:t>3.Struts </a:t>
            </a:r>
            <a:r>
              <a:rPr lang="en-US" sz="4000" dirty="0"/>
              <a:t>have increasing learning </a:t>
            </a:r>
            <a:r>
              <a:rPr lang="en-US" sz="4000" dirty="0">
                <a:solidFill>
                  <a:srgbClr val="FF0000"/>
                </a:solidFill>
              </a:rPr>
              <a:t>curve</a:t>
            </a:r>
            <a:r>
              <a:rPr lang="en-US" sz="4000" dirty="0" smtClean="0"/>
              <a:t>.</a:t>
            </a:r>
          </a:p>
          <a:p>
            <a:pPr marL="0" indent="0" algn="just">
              <a:buNone/>
            </a:pPr>
            <a:r>
              <a:rPr lang="en-US" sz="4000" dirty="0" smtClean="0"/>
              <a:t>4.</a:t>
            </a:r>
            <a:r>
              <a:rPr lang="en-US" sz="4000" dirty="0"/>
              <a:t> Struts are </a:t>
            </a:r>
            <a:r>
              <a:rPr lang="en-US" sz="4000" dirty="0">
                <a:solidFill>
                  <a:srgbClr val="FF0000"/>
                </a:solidFill>
              </a:rPr>
              <a:t>not suitable </a:t>
            </a:r>
            <a:r>
              <a:rPr lang="en-US" sz="4000" dirty="0"/>
              <a:t>for </a:t>
            </a:r>
            <a:r>
              <a:rPr lang="en-US" sz="4000" dirty="0">
                <a:solidFill>
                  <a:srgbClr val="FF0000"/>
                </a:solidFill>
              </a:rPr>
              <a:t>smaller application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4000" dirty="0" smtClean="0"/>
              <a:t>5.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Struts is not a part of J2EE application</a:t>
            </a:r>
            <a:r>
              <a:rPr lang="en-US" sz="4000" dirty="0"/>
              <a:t>. In other words, it has </a:t>
            </a:r>
            <a:r>
              <a:rPr lang="en-US" sz="4000" dirty="0">
                <a:solidFill>
                  <a:srgbClr val="FF0000"/>
                </a:solidFill>
              </a:rPr>
              <a:t>not been </a:t>
            </a:r>
            <a:r>
              <a:rPr lang="en-US" sz="4000" dirty="0"/>
              <a:t>included in </a:t>
            </a:r>
            <a:r>
              <a:rPr lang="en-US" sz="4000" dirty="0">
                <a:solidFill>
                  <a:srgbClr val="FF0000"/>
                </a:solidFill>
              </a:rPr>
              <a:t>J2EE</a:t>
            </a:r>
            <a:r>
              <a:rPr lang="en-US" sz="4000" dirty="0"/>
              <a:t> specification.</a:t>
            </a:r>
            <a:endParaRPr lang="en-US" sz="4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 </a:t>
            </a:r>
            <a:r>
              <a:rPr lang="en-US" sz="4000" dirty="0"/>
              <a:t>Disadvantages of Struts</a:t>
            </a:r>
          </a:p>
          <a:p>
            <a:pPr algn="just"/>
            <a:r>
              <a:rPr lang="en-US" sz="4000" dirty="0" smtClean="0"/>
              <a:t>1. Framework </a:t>
            </a:r>
            <a:r>
              <a:rPr lang="en-US" sz="4000" dirty="0"/>
              <a:t>are </a:t>
            </a:r>
            <a:r>
              <a:rPr lang="en-US" sz="4000" dirty="0">
                <a:solidFill>
                  <a:srgbClr val="FF0000"/>
                </a:solidFill>
              </a:rPr>
              <a:t>not flexible</a:t>
            </a:r>
            <a:r>
              <a:rPr lang="en-US" sz="4000" dirty="0"/>
              <a:t>.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9186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1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178</Words>
  <Application>Microsoft Office PowerPoint</Application>
  <PresentationFormat>On-screen Show (4:3)</PresentationFormat>
  <Paragraphs>39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43</cp:revision>
  <dcterms:created xsi:type="dcterms:W3CDTF">2006-08-16T00:00:00Z</dcterms:created>
  <dcterms:modified xsi:type="dcterms:W3CDTF">2022-11-02T01:35:04Z</dcterms:modified>
</cp:coreProperties>
</file>